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5" r:id="rId4"/>
    <p:sldId id="274" r:id="rId5"/>
    <p:sldId id="273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8F"/>
    <a:srgbClr val="F1DA65"/>
    <a:srgbClr val="DCFB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75" d="100"/>
          <a:sy n="75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E48F"/>
            </a:gs>
            <a:gs pos="100000">
              <a:schemeClr val="bg2">
                <a:shade val="30000"/>
                <a:satMod val="2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sk-SK" sz="3100" dirty="0" smtClean="0">
                <a:latin typeface="Comic Sans MS" pitchFamily="66" charset="0"/>
              </a:rPr>
              <a:t>Streda</a:t>
            </a:r>
            <a:r>
              <a:rPr lang="sk-SK" sz="3100" dirty="0" smtClean="0">
                <a:solidFill>
                  <a:srgbClr val="FF0000"/>
                </a:solidFill>
                <a:latin typeface="Comic Sans MS" pitchFamily="66" charset="0"/>
              </a:rPr>
              <a:t> – Mlieko a mliečne výrobky od slovenských kravičiek. 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Georgia" pitchFamily="18" charset="0"/>
              </a:rPr>
              <a:t>      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Žiaci si doniesli mlieko a mliečne výrobky.</a:t>
            </a:r>
          </a:p>
          <a:p>
            <a:pPr>
              <a:buNone/>
            </a:pPr>
            <a:r>
              <a:rPr lang="sk-SK" sz="2800" dirty="0" smtClean="0">
                <a:latin typeface="Comic Sans MS" pitchFamily="66" charset="0"/>
              </a:rPr>
              <a:t>Anka a </a:t>
            </a:r>
            <a:r>
              <a:rPr lang="sk-SK" sz="2800" dirty="0" err="1" smtClean="0">
                <a:latin typeface="Comic Sans MS" pitchFamily="66" charset="0"/>
              </a:rPr>
              <a:t>Majka</a:t>
            </a:r>
            <a:r>
              <a:rPr lang="sk-SK" sz="2800" dirty="0" smtClean="0">
                <a:latin typeface="Comic Sans MS" pitchFamily="66" charset="0"/>
              </a:rPr>
              <a:t> z 8. A doniesli „mliečnu tortu“.</a:t>
            </a:r>
            <a:endParaRPr lang="sk-SK" sz="2800" dirty="0" smtClean="0">
              <a:latin typeface="Georgia" pitchFamily="18" charset="0"/>
            </a:endParaRPr>
          </a:p>
        </p:txBody>
      </p:sp>
      <p:pic>
        <p:nvPicPr>
          <p:cNvPr id="5" name="Obrázok 4" descr="C:\Users\i3\Downloads\20161012_094115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3624" y="2326977"/>
            <a:ext cx="3733799" cy="47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90600" y="6096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3600" dirty="0" smtClean="0">
                <a:latin typeface="Comic Sans MS" pitchFamily="66" charset="0"/>
              </a:rPr>
              <a:t>Žiaci mali možnosť ochutnať pravé domáce mliečne výrobky: </a:t>
            </a:r>
            <a:r>
              <a:rPr lang="sk-SK" sz="3600" dirty="0" smtClean="0">
                <a:solidFill>
                  <a:srgbClr val="FF0000"/>
                </a:solidFill>
                <a:latin typeface="Comic Sans MS" pitchFamily="66" charset="0"/>
              </a:rPr>
              <a:t>mlieko, tvaroh, smotanu a maslo.</a:t>
            </a:r>
          </a:p>
        </p:txBody>
      </p:sp>
      <p:pic>
        <p:nvPicPr>
          <p:cNvPr id="5" name="Picture 5" descr="D:\škola\foto zdrava vyživa\fotky\DSCN0794.JPG"/>
          <p:cNvPicPr>
            <a:picLocks noChangeAspect="1" noChangeArrowheads="1"/>
          </p:cNvPicPr>
          <p:nvPr/>
        </p:nvPicPr>
        <p:blipFill>
          <a:blip r:embed="rId2" cstate="print"/>
          <a:srcRect t="32432" r="15217"/>
          <a:stretch>
            <a:fillRect/>
          </a:stretch>
        </p:blipFill>
        <p:spPr bwMode="auto">
          <a:xfrm>
            <a:off x="1143000" y="2819400"/>
            <a:ext cx="678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2620962"/>
          </a:xfr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Comic Sans MS" pitchFamily="66" charset="0"/>
              </a:rPr>
              <a:t>Žiaci 2.A si pozreli výučbové CD cesta mlieka a doniesli mliečne výrobky.</a:t>
            </a:r>
            <a:endParaRPr lang="sk-SK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i3\Downloads\20161012_111950_001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6979356" cy="3925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sk-SK" dirty="0" smtClean="0">
                <a:solidFill>
                  <a:srgbClr val="FF0000"/>
                </a:solidFill>
                <a:latin typeface="Comic Sans MS" pitchFamily="66" charset="0"/>
              </a:rPr>
              <a:t>Aj školská jedáleň na tento deň pripravila pre žiakov školy mliečnu polievku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sk-SK" dirty="0"/>
          </a:p>
        </p:txBody>
      </p:sp>
      <p:pic>
        <p:nvPicPr>
          <p:cNvPr id="4" name="Picture 3" descr="D:\škola\foto zdrava vyživa\fotky\DSCN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92" t="16216" r="5769"/>
          <a:stretch>
            <a:fillRect/>
          </a:stretch>
        </p:blipFill>
        <p:spPr bwMode="auto">
          <a:xfrm>
            <a:off x="914400" y="2514600"/>
            <a:ext cx="6172200" cy="345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47500" lnSpcReduction="2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Cirkevná základná škola s materskou školou sv. Petra a Pavla</a:t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Komenského 64/17 </a:t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067 81 Belá nad Cirochou</a:t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Ing. Daniela </a:t>
            </a:r>
            <a:r>
              <a:rPr lang="sk-SK" b="1" dirty="0" err="1" smtClean="0">
                <a:solidFill>
                  <a:srgbClr val="C00000"/>
                </a:solidFill>
                <a:latin typeface="Comic Sans MS" pitchFamily="66" charset="0"/>
              </a:rPr>
              <a:t>Dunajová</a:t>
            </a: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tel. : 0915 134 252</a:t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e-mail: </a:t>
            </a:r>
            <a:r>
              <a:rPr lang="sk-SK" b="1" dirty="0" err="1" smtClean="0">
                <a:solidFill>
                  <a:srgbClr val="C00000"/>
                </a:solidFill>
                <a:latin typeface="Comic Sans MS" pitchFamily="66" charset="0"/>
              </a:rPr>
              <a:t>dunajovadana@post.sk</a:t>
            </a: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Žiaci a učitelia zapojený do súťaže: 238</a:t>
            </a:r>
            <a:b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sk-SK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sk-SK" b="1" dirty="0" smtClean="0"/>
              <a:t>Mgr. Antónia </a:t>
            </a:r>
            <a:r>
              <a:rPr lang="sk-SK" b="1" dirty="0" err="1" smtClean="0"/>
              <a:t>Harničárová</a:t>
            </a:r>
            <a:r>
              <a:rPr lang="sk-SK" b="1" dirty="0" smtClean="0"/>
              <a:t>, žiaci 1.A </a:t>
            </a:r>
            <a:br>
              <a:rPr lang="sk-SK" b="1" dirty="0" smtClean="0"/>
            </a:br>
            <a:r>
              <a:rPr lang="sk-SK" b="1" dirty="0" smtClean="0"/>
              <a:t>Mgr. Michal </a:t>
            </a:r>
            <a:r>
              <a:rPr lang="sk-SK" b="1" dirty="0" err="1" smtClean="0"/>
              <a:t>Kučmaš</a:t>
            </a:r>
            <a:r>
              <a:rPr lang="sk-SK" b="1" dirty="0" smtClean="0"/>
              <a:t>, žiaci 1.B </a:t>
            </a:r>
            <a:br>
              <a:rPr lang="sk-SK" b="1" dirty="0" smtClean="0"/>
            </a:br>
            <a:r>
              <a:rPr lang="sk-SK" b="1" dirty="0" smtClean="0"/>
              <a:t>Mgr. Mária </a:t>
            </a:r>
            <a:r>
              <a:rPr lang="sk-SK" b="1" dirty="0" err="1" smtClean="0"/>
              <a:t>Gavrová</a:t>
            </a:r>
            <a:r>
              <a:rPr lang="sk-SK" b="1" dirty="0" smtClean="0"/>
              <a:t>, žiaci 2.A</a:t>
            </a:r>
            <a:br>
              <a:rPr lang="sk-SK" b="1" dirty="0" smtClean="0"/>
            </a:br>
            <a:r>
              <a:rPr lang="sk-SK" b="1" dirty="0" smtClean="0"/>
              <a:t>Mgr. Peter </a:t>
            </a:r>
            <a:r>
              <a:rPr lang="sk-SK" b="1" dirty="0" err="1" smtClean="0"/>
              <a:t>Harničár</a:t>
            </a:r>
            <a:r>
              <a:rPr lang="sk-SK" b="1" dirty="0" smtClean="0"/>
              <a:t>, žiaci 2.B</a:t>
            </a:r>
            <a:br>
              <a:rPr lang="sk-SK" b="1" dirty="0" smtClean="0"/>
            </a:br>
            <a:r>
              <a:rPr lang="sk-SK" b="1" dirty="0" smtClean="0"/>
              <a:t>Mgr. Darina </a:t>
            </a:r>
            <a:r>
              <a:rPr lang="sk-SK" b="1" dirty="0" err="1" smtClean="0"/>
              <a:t>Karľová</a:t>
            </a:r>
            <a:r>
              <a:rPr lang="sk-SK" b="1" dirty="0" smtClean="0"/>
              <a:t>, žiaci 3.A</a:t>
            </a:r>
            <a:br>
              <a:rPr lang="sk-SK" b="1" dirty="0" smtClean="0"/>
            </a:br>
            <a:r>
              <a:rPr lang="sk-SK" b="1" dirty="0" smtClean="0"/>
              <a:t>Mgr. Slávka </a:t>
            </a:r>
            <a:r>
              <a:rPr lang="sk-SK" b="1" dirty="0" err="1" smtClean="0"/>
              <a:t>Zakuťanská</a:t>
            </a:r>
            <a:r>
              <a:rPr lang="sk-SK" b="1" dirty="0" smtClean="0"/>
              <a:t> žiaci 4.A</a:t>
            </a:r>
            <a:br>
              <a:rPr lang="sk-SK" b="1" dirty="0" smtClean="0"/>
            </a:br>
            <a:r>
              <a:rPr lang="sk-SK" b="1" dirty="0" smtClean="0"/>
              <a:t>Mgr. Martin </a:t>
            </a:r>
            <a:r>
              <a:rPr lang="sk-SK" b="1" dirty="0" err="1" smtClean="0"/>
              <a:t>Karľa</a:t>
            </a:r>
            <a:r>
              <a:rPr lang="sk-SK" b="1" dirty="0" smtClean="0"/>
              <a:t>, žiaci 5.A</a:t>
            </a:r>
            <a:br>
              <a:rPr lang="sk-SK" b="1" dirty="0" smtClean="0"/>
            </a:br>
            <a:r>
              <a:rPr lang="sk-SK" b="1" dirty="0" smtClean="0"/>
              <a:t>Ing. Daniela </a:t>
            </a:r>
            <a:r>
              <a:rPr lang="sk-SK" b="1" dirty="0" err="1" smtClean="0"/>
              <a:t>Dunajová</a:t>
            </a:r>
            <a:r>
              <a:rPr lang="sk-SK" b="1" dirty="0" smtClean="0"/>
              <a:t>, žiaci 6.A </a:t>
            </a:r>
            <a:br>
              <a:rPr lang="sk-SK" b="1" dirty="0" smtClean="0"/>
            </a:br>
            <a:r>
              <a:rPr lang="sk-SK" b="1" dirty="0" smtClean="0"/>
              <a:t>Mgr. </a:t>
            </a:r>
            <a:r>
              <a:rPr lang="sk-SK" b="1" dirty="0" err="1" smtClean="0"/>
              <a:t>Danuša</a:t>
            </a:r>
            <a:r>
              <a:rPr lang="sk-SK" b="1" dirty="0" smtClean="0"/>
              <a:t> </a:t>
            </a:r>
            <a:r>
              <a:rPr lang="sk-SK" b="1" dirty="0" err="1" smtClean="0"/>
              <a:t>Šalachová</a:t>
            </a:r>
            <a:r>
              <a:rPr lang="sk-SK" b="1" dirty="0" smtClean="0"/>
              <a:t>, žiaci 7.A </a:t>
            </a:r>
            <a:br>
              <a:rPr lang="sk-SK" b="1" dirty="0" smtClean="0"/>
            </a:br>
            <a:r>
              <a:rPr lang="sk-SK" b="1" dirty="0" smtClean="0"/>
              <a:t>PaedDr. Marek </a:t>
            </a:r>
            <a:r>
              <a:rPr lang="sk-SK" b="1" dirty="0" err="1" smtClean="0"/>
              <a:t>Štutika</a:t>
            </a:r>
            <a:r>
              <a:rPr lang="sk-SK" b="1" dirty="0" smtClean="0"/>
              <a:t>, žiaci 7. B</a:t>
            </a:r>
            <a:br>
              <a:rPr lang="sk-SK" b="1" dirty="0" smtClean="0"/>
            </a:br>
            <a:r>
              <a:rPr lang="sk-SK" b="1" dirty="0" smtClean="0"/>
              <a:t>Mgr. Ladislav </a:t>
            </a:r>
            <a:r>
              <a:rPr lang="sk-SK" b="1" dirty="0" err="1" smtClean="0"/>
              <a:t>Hreha</a:t>
            </a:r>
            <a:r>
              <a:rPr lang="sk-SK" b="1" dirty="0" smtClean="0"/>
              <a:t>, žiaci 8.B  </a:t>
            </a:r>
            <a:br>
              <a:rPr lang="sk-SK" b="1" dirty="0" smtClean="0"/>
            </a:br>
            <a:r>
              <a:rPr lang="sk-SK" b="1" dirty="0" smtClean="0"/>
              <a:t>Mgr. Peter Pomykal, žiaci 8. A</a:t>
            </a:r>
            <a:br>
              <a:rPr lang="sk-SK" b="1" dirty="0" smtClean="0"/>
            </a:br>
            <a:r>
              <a:rPr lang="sk-SK" b="1" dirty="0" smtClean="0"/>
              <a:t>Mgr. Andrea </a:t>
            </a:r>
            <a:r>
              <a:rPr lang="sk-SK" b="1" dirty="0" err="1" smtClean="0"/>
              <a:t>Komarová</a:t>
            </a:r>
            <a:r>
              <a:rPr lang="sk-SK" b="1" dirty="0" smtClean="0"/>
              <a:t>, žiaci 9. A</a:t>
            </a:r>
            <a:br>
              <a:rPr lang="sk-SK" b="1" dirty="0" smtClean="0"/>
            </a:br>
            <a:r>
              <a:rPr lang="sk-SK" b="1" dirty="0" smtClean="0"/>
              <a:t>Mgr. Zuzana </a:t>
            </a:r>
            <a:r>
              <a:rPr lang="sk-SK" b="1" dirty="0" err="1" smtClean="0"/>
              <a:t>Kovaľová</a:t>
            </a:r>
            <a:r>
              <a:rPr lang="sk-SK" b="1" dirty="0" smtClean="0"/>
              <a:t> žiaci 9.B</a:t>
            </a:r>
            <a:br>
              <a:rPr lang="sk-SK" b="1" dirty="0" smtClean="0"/>
            </a:b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72</Words>
  <Application>Microsoft Office PowerPoint</Application>
  <PresentationFormat>Prezentácia na obrazovke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Streda – Mlieko a mliečne výrobky od slovenských kravičiek. </vt:lpstr>
      <vt:lpstr>Snímka 2</vt:lpstr>
      <vt:lpstr>Žiaci 2.A si pozreli výučbové CD cesta mlieka a doniesli mliečne výrobky.</vt:lpstr>
      <vt:lpstr>   Aj školská jedáleň na tento deň pripravila pre žiakov školy mliečnu polievku. 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 Hovorme o jedle“</dc:title>
  <dc:creator>LENOVO</dc:creator>
  <cp:lastModifiedBy>Uzivatel</cp:lastModifiedBy>
  <cp:revision>82</cp:revision>
  <dcterms:created xsi:type="dcterms:W3CDTF">2013-10-17T13:09:45Z</dcterms:created>
  <dcterms:modified xsi:type="dcterms:W3CDTF">2016-10-28T22:58:43Z</dcterms:modified>
</cp:coreProperties>
</file>